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8" r:id="rId2"/>
    <p:sldId id="287" r:id="rId3"/>
    <p:sldId id="285" r:id="rId4"/>
    <p:sldId id="279" r:id="rId5"/>
    <p:sldId id="258" r:id="rId6"/>
    <p:sldId id="261" r:id="rId7"/>
    <p:sldId id="262" r:id="rId8"/>
    <p:sldId id="260" r:id="rId9"/>
    <p:sldId id="257" r:id="rId10"/>
    <p:sldId id="259" r:id="rId11"/>
    <p:sldId id="264" r:id="rId12"/>
    <p:sldId id="263" r:id="rId13"/>
    <p:sldId id="265" r:id="rId14"/>
    <p:sldId id="266" r:id="rId15"/>
    <p:sldId id="267" r:id="rId16"/>
    <p:sldId id="268" r:id="rId17"/>
    <p:sldId id="274" r:id="rId18"/>
    <p:sldId id="272" r:id="rId19"/>
    <p:sldId id="270" r:id="rId20"/>
    <p:sldId id="289" r:id="rId21"/>
    <p:sldId id="273" r:id="rId22"/>
    <p:sldId id="282" r:id="rId23"/>
    <p:sldId id="283" r:id="rId24"/>
    <p:sldId id="281" r:id="rId25"/>
    <p:sldId id="275" r:id="rId26"/>
    <p:sldId id="28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23" autoAdjust="0"/>
  </p:normalViewPr>
  <p:slideViewPr>
    <p:cSldViewPr snapToGrid="0">
      <p:cViewPr varScale="1">
        <p:scale>
          <a:sx n="72" d="100"/>
          <a:sy n="72" d="100"/>
        </p:scale>
        <p:origin x="4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15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9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45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89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5926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38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97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6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8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8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9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5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8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2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1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63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4B6B-B900-4ED6-946C-576CC8C3A7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05507C8-D7B3-4166-8BEA-C56043266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20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7"/>
          <a:stretch/>
        </p:blipFill>
        <p:spPr>
          <a:xfrm>
            <a:off x="1942165" y="-622853"/>
            <a:ext cx="6844027" cy="857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6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83" y="146257"/>
            <a:ext cx="8093207" cy="793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6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23939" r="10260"/>
          <a:stretch/>
        </p:blipFill>
        <p:spPr>
          <a:xfrm>
            <a:off x="677334" y="0"/>
            <a:ext cx="10018644" cy="694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r="18753"/>
          <a:stretch/>
        </p:blipFill>
        <p:spPr>
          <a:xfrm rot="5400000">
            <a:off x="1784294" y="-1170935"/>
            <a:ext cx="7426117" cy="896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49" y="-39757"/>
            <a:ext cx="9392789" cy="704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84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8" y="127747"/>
            <a:ext cx="10095379" cy="673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2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r="13847"/>
          <a:stretch/>
        </p:blipFill>
        <p:spPr>
          <a:xfrm>
            <a:off x="1815548" y="94238"/>
            <a:ext cx="7792278" cy="663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0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6" b="33322"/>
          <a:stretch/>
        </p:blipFill>
        <p:spPr>
          <a:xfrm>
            <a:off x="677334" y="105988"/>
            <a:ext cx="10055932" cy="675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81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79" y="-265457"/>
            <a:ext cx="7500178" cy="7500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46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0"/>
            <a:ext cx="10349948" cy="677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47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79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58" y="3114745"/>
            <a:ext cx="3608748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2512" b="8985"/>
          <a:stretch/>
        </p:blipFill>
        <p:spPr>
          <a:xfrm>
            <a:off x="922004" y="0"/>
            <a:ext cx="9931527" cy="3882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9981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b="24831"/>
          <a:stretch/>
        </p:blipFill>
        <p:spPr>
          <a:xfrm>
            <a:off x="5072700" y="2170298"/>
            <a:ext cx="6787996" cy="491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0" y="-29818"/>
            <a:ext cx="6115932" cy="435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98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194" r="-25107" b="-25109"/>
          <a:stretch/>
        </p:blipFill>
        <p:spPr>
          <a:xfrm>
            <a:off x="182684" y="204717"/>
            <a:ext cx="15152749" cy="89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2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6"/>
          <a:stretch/>
        </p:blipFill>
        <p:spPr>
          <a:xfrm>
            <a:off x="484822" y="0"/>
            <a:ext cx="10819281" cy="705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454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" y="0"/>
            <a:ext cx="6967860" cy="522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9" y="1650791"/>
            <a:ext cx="5054195" cy="5222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93" y="2252871"/>
            <a:ext cx="7615718" cy="460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5170" b="28313"/>
          <a:stretch/>
        </p:blipFill>
        <p:spPr>
          <a:xfrm>
            <a:off x="92765" y="128346"/>
            <a:ext cx="6132320" cy="391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748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44" y="0"/>
            <a:ext cx="9435546" cy="707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99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b="12254"/>
          <a:stretch/>
        </p:blipFill>
        <p:spPr>
          <a:xfrm>
            <a:off x="6538396" y="0"/>
            <a:ext cx="5653604" cy="52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b="17101"/>
          <a:stretch/>
        </p:blipFill>
        <p:spPr>
          <a:xfrm>
            <a:off x="0" y="1484242"/>
            <a:ext cx="6579460" cy="537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30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2" t="14066" r="2692" b="16669"/>
          <a:stretch/>
        </p:blipFill>
        <p:spPr>
          <a:xfrm>
            <a:off x="117325" y="314386"/>
            <a:ext cx="5660623" cy="528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r="18298"/>
          <a:stretch/>
        </p:blipFill>
        <p:spPr>
          <a:xfrm>
            <a:off x="5777948" y="432266"/>
            <a:ext cx="6096000" cy="517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0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7" y="622852"/>
            <a:ext cx="5489246" cy="528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2"/>
          <a:stretch/>
        </p:blipFill>
        <p:spPr>
          <a:xfrm>
            <a:off x="6012035" y="569843"/>
            <a:ext cx="5634624" cy="538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7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0"/>
            <a:ext cx="10215953" cy="681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6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5" y="278779"/>
            <a:ext cx="6519344" cy="43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/>
          <a:stretch/>
        </p:blipFill>
        <p:spPr>
          <a:xfrm>
            <a:off x="6978252" y="3279913"/>
            <a:ext cx="4852157" cy="357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80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28379"/>
          <a:stretch/>
        </p:blipFill>
        <p:spPr>
          <a:xfrm rot="5400000">
            <a:off x="2431652" y="-1313173"/>
            <a:ext cx="6591866" cy="943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95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5" b="14975"/>
          <a:stretch/>
        </p:blipFill>
        <p:spPr>
          <a:xfrm>
            <a:off x="399246" y="222357"/>
            <a:ext cx="4456089" cy="65204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1" b="24695"/>
          <a:stretch/>
        </p:blipFill>
        <p:spPr>
          <a:xfrm>
            <a:off x="5133423" y="609600"/>
            <a:ext cx="5569836" cy="57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GSM master</dc:creator>
  <cp:lastModifiedBy>сад</cp:lastModifiedBy>
  <cp:revision>20</cp:revision>
  <dcterms:created xsi:type="dcterms:W3CDTF">2022-06-02T08:05:02Z</dcterms:created>
  <dcterms:modified xsi:type="dcterms:W3CDTF">2022-06-09T13:43:22Z</dcterms:modified>
</cp:coreProperties>
</file>